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6858000" cy="9144000" type="screen4x3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j55VtEG9ej4Ntt48Q/KIdRkmDF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2472" y="-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6475" y="801688"/>
            <a:ext cx="3008313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6331bae9af_0_0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g36331bae9a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6475" y="801688"/>
            <a:ext cx="3008313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5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8400" cy="195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6171480" cy="25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2"/>
          </p:nvPr>
        </p:nvSpPr>
        <p:spPr>
          <a:xfrm>
            <a:off x="342720" y="4908960"/>
            <a:ext cx="6171480" cy="25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6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8400" cy="195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3011400" cy="25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body" idx="2"/>
          </p:nvPr>
        </p:nvSpPr>
        <p:spPr>
          <a:xfrm>
            <a:off x="3504960" y="2139480"/>
            <a:ext cx="3011400" cy="25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body" idx="3"/>
          </p:nvPr>
        </p:nvSpPr>
        <p:spPr>
          <a:xfrm>
            <a:off x="3504960" y="4908960"/>
            <a:ext cx="3011400" cy="25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body" idx="4"/>
          </p:nvPr>
        </p:nvSpPr>
        <p:spPr>
          <a:xfrm>
            <a:off x="342720" y="4908960"/>
            <a:ext cx="3011400" cy="25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8400" cy="195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7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6171480" cy="5302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body" idx="2"/>
          </p:nvPr>
        </p:nvSpPr>
        <p:spPr>
          <a:xfrm>
            <a:off x="342720" y="2139480"/>
            <a:ext cx="6171480" cy="5302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2" name="Google Shape;52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42360" y="2328480"/>
            <a:ext cx="6171480" cy="4923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42360" y="2328480"/>
            <a:ext cx="6171480" cy="4923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8400" cy="195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subTitle" idx="1"/>
          </p:nvPr>
        </p:nvSpPr>
        <p:spPr>
          <a:xfrm>
            <a:off x="342720" y="2139480"/>
            <a:ext cx="6171480" cy="5302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8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8400" cy="195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6171480" cy="5302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8400" cy="195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3011400" cy="5302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body" idx="2"/>
          </p:nvPr>
        </p:nvSpPr>
        <p:spPr>
          <a:xfrm>
            <a:off x="3504960" y="2139480"/>
            <a:ext cx="3011400" cy="5302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0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8400" cy="195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subTitle" idx="1"/>
          </p:nvPr>
        </p:nvSpPr>
        <p:spPr>
          <a:xfrm>
            <a:off x="514440" y="2840400"/>
            <a:ext cx="5828400" cy="9082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8400" cy="195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3011400" cy="25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body" idx="2"/>
          </p:nvPr>
        </p:nvSpPr>
        <p:spPr>
          <a:xfrm>
            <a:off x="342720" y="4908960"/>
            <a:ext cx="3011400" cy="25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2"/>
          <p:cNvSpPr txBox="1">
            <a:spLocks noGrp="1"/>
          </p:cNvSpPr>
          <p:nvPr>
            <p:ph type="body" idx="3"/>
          </p:nvPr>
        </p:nvSpPr>
        <p:spPr>
          <a:xfrm>
            <a:off x="3504960" y="2139480"/>
            <a:ext cx="3011400" cy="5302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3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8400" cy="195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3011400" cy="5302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body" idx="2"/>
          </p:nvPr>
        </p:nvSpPr>
        <p:spPr>
          <a:xfrm>
            <a:off x="3504960" y="2139480"/>
            <a:ext cx="3011400" cy="25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body" idx="3"/>
          </p:nvPr>
        </p:nvSpPr>
        <p:spPr>
          <a:xfrm>
            <a:off x="3504960" y="4908960"/>
            <a:ext cx="3011400" cy="25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8400" cy="195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3011400" cy="25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body" idx="2"/>
          </p:nvPr>
        </p:nvSpPr>
        <p:spPr>
          <a:xfrm>
            <a:off x="3504960" y="2139480"/>
            <a:ext cx="3011400" cy="25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body" idx="3"/>
          </p:nvPr>
        </p:nvSpPr>
        <p:spPr>
          <a:xfrm>
            <a:off x="342720" y="4908960"/>
            <a:ext cx="6171480" cy="25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8400" cy="195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6171480" cy="5302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360" y="-360"/>
            <a:ext cx="6622920" cy="863892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"/>
          <p:cNvSpPr/>
          <p:nvPr/>
        </p:nvSpPr>
        <p:spPr>
          <a:xfrm>
            <a:off x="4519800" y="181800"/>
            <a:ext cx="1978560" cy="109764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"/>
          <p:cNvSpPr/>
          <p:nvPr/>
        </p:nvSpPr>
        <p:spPr>
          <a:xfrm>
            <a:off x="3467160" y="1077480"/>
            <a:ext cx="2959560" cy="10386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Vladimir Petrov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IHEP, Protvino, Russia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Chairman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"/>
          <p:cNvSpPr/>
          <p:nvPr/>
        </p:nvSpPr>
        <p:spPr>
          <a:xfrm>
            <a:off x="1297800" y="2257200"/>
            <a:ext cx="1978560" cy="109764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"/>
          <p:cNvSpPr/>
          <p:nvPr/>
        </p:nvSpPr>
        <p:spPr>
          <a:xfrm>
            <a:off x="254160" y="3196440"/>
            <a:ext cx="2959560" cy="10404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Yuri Zinoviev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IHEP, Protvino, Russia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Organizing Committee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"/>
          <p:cNvSpPr/>
          <p:nvPr/>
        </p:nvSpPr>
        <p:spPr>
          <a:xfrm>
            <a:off x="4490640" y="2271960"/>
            <a:ext cx="1978560" cy="109764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"/>
          <p:cNvSpPr/>
          <p:nvPr/>
        </p:nvSpPr>
        <p:spPr>
          <a:xfrm>
            <a:off x="3440160" y="3177000"/>
            <a:ext cx="2959560" cy="10404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Anton Godizov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IHEP, Protvino, Russia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Organizing Committee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"/>
          <p:cNvSpPr/>
          <p:nvPr/>
        </p:nvSpPr>
        <p:spPr>
          <a:xfrm>
            <a:off x="1283040" y="4376520"/>
            <a:ext cx="1978560" cy="109764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"/>
          <p:cNvSpPr/>
          <p:nvPr/>
        </p:nvSpPr>
        <p:spPr>
          <a:xfrm>
            <a:off x="252360" y="5285160"/>
            <a:ext cx="2959560" cy="10404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Elena Nevezhina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IHEP, Protvino, Russia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Organizing Committee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4490640" y="4376520"/>
            <a:ext cx="1978560" cy="109764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3454560" y="5301000"/>
            <a:ext cx="2959560" cy="10386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Anatoly Samokhin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IHEP, Protvino, Russia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Organizing Committee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1254240" y="6509880"/>
            <a:ext cx="1978560" cy="109764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263520" y="7426080"/>
            <a:ext cx="2959560" cy="10386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Yur</a:t>
            </a:r>
            <a:r>
              <a:rPr lang="ru-RU" sz="2000" b="1" dirty="0" err="1"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ru-RU" sz="2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Kharlov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IHEP, </a:t>
            </a:r>
            <a:r>
              <a:rPr lang="ru-RU" sz="2000" b="1" i="1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Protvino</a:t>
            </a:r>
            <a:r>
              <a:rPr lang="ru-RU" sz="2000" b="1" i="1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ru-RU" sz="2000" b="1" i="1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Russia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Organizing</a:t>
            </a:r>
            <a:r>
              <a:rPr lang="ru-RU" sz="2000" b="1" i="1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000" b="1" i="1" u="none" strike="noStrike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Committee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4476240" y="6495480"/>
            <a:ext cx="1978560" cy="109764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3478320" y="7410960"/>
            <a:ext cx="2959560" cy="10386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Viktor Kotlyar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IHEP, Protvino, Russia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Organizing Committee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" name="Google Shape;7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0160" y="233028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20160" y="24228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20520" y="229464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20880" y="438300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5240" y="441936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5600" y="654372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21960" y="6544080"/>
            <a:ext cx="915840" cy="91584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"/>
          <p:cNvSpPr/>
          <p:nvPr/>
        </p:nvSpPr>
        <p:spPr>
          <a:xfrm>
            <a:off x="1269000" y="196200"/>
            <a:ext cx="1978560" cy="109764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1" name="Google Shape;8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9800" y="241920"/>
            <a:ext cx="915840" cy="91584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"/>
          <p:cNvSpPr/>
          <p:nvPr/>
        </p:nvSpPr>
        <p:spPr>
          <a:xfrm>
            <a:off x="266760" y="1103400"/>
            <a:ext cx="2959560" cy="10386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Roman Ryutin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IHEP, Protvino, Russia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Vice-chairman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360" y="-360"/>
            <a:ext cx="6622920" cy="863892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2"/>
          <p:cNvSpPr/>
          <p:nvPr/>
        </p:nvSpPr>
        <p:spPr>
          <a:xfrm>
            <a:off x="4519800" y="181800"/>
            <a:ext cx="1978560" cy="109764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2"/>
          <p:cNvSpPr/>
          <p:nvPr/>
        </p:nvSpPr>
        <p:spPr>
          <a:xfrm>
            <a:off x="3467160" y="1077480"/>
            <a:ext cx="2959560" cy="10386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Nikolai Tkachenko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IHEP, Protvino, Russia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Program Committee</a:t>
            </a:r>
            <a:endParaRPr sz="1800" b="0" i="0" u="none" strike="noStrike" cap="none">
              <a:solidFill>
                <a:srgbClr val="00FF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"/>
          <p:cNvSpPr/>
          <p:nvPr/>
        </p:nvSpPr>
        <p:spPr>
          <a:xfrm>
            <a:off x="1297800" y="2257200"/>
            <a:ext cx="1978560" cy="109764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"/>
          <p:cNvSpPr/>
          <p:nvPr/>
        </p:nvSpPr>
        <p:spPr>
          <a:xfrm>
            <a:off x="254160" y="3196440"/>
            <a:ext cx="2959560" cy="10404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Maxim Ermolaev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IHEP, Protvino, Russia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Organizing Committee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"/>
          <p:cNvSpPr/>
          <p:nvPr/>
        </p:nvSpPr>
        <p:spPr>
          <a:xfrm>
            <a:off x="4490640" y="2271960"/>
            <a:ext cx="1978500" cy="10977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"/>
          <p:cNvSpPr/>
          <p:nvPr/>
        </p:nvSpPr>
        <p:spPr>
          <a:xfrm>
            <a:off x="3440160" y="3177000"/>
            <a:ext cx="2959560" cy="10404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Nikolai Tyurin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IHEP, Protvino, Russia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1283040" y="4376520"/>
            <a:ext cx="1978560" cy="109764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252360" y="5285160"/>
            <a:ext cx="2959560" cy="10404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Alexandre Zaitsev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IHEP, Protvino, Russia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"/>
          <p:cNvSpPr/>
          <p:nvPr/>
        </p:nvSpPr>
        <p:spPr>
          <a:xfrm>
            <a:off x="4490640" y="4376520"/>
            <a:ext cx="1978560" cy="109764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"/>
          <p:cNvSpPr/>
          <p:nvPr/>
        </p:nvSpPr>
        <p:spPr>
          <a:xfrm>
            <a:off x="3454560" y="5301000"/>
            <a:ext cx="2959560" cy="10386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Nikolai Prokopenko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IHEP, Protvino, Russia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1254240" y="6509880"/>
            <a:ext cx="1978560" cy="109764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263520" y="7426080"/>
            <a:ext cx="2959560" cy="10386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Sergei Troshin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IHEP, Protvino, Russia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4476240" y="6495480"/>
            <a:ext cx="1978560" cy="109764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3478320" y="7410960"/>
            <a:ext cx="2959560" cy="10386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Yuri Khokhlov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IHEP, Protvino, Russia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0160" y="233028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20160" y="24228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20520" y="229464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20880" y="438300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5240" y="441936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5600" y="654372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21960" y="6544080"/>
            <a:ext cx="915840" cy="91584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"/>
          <p:cNvSpPr/>
          <p:nvPr/>
        </p:nvSpPr>
        <p:spPr>
          <a:xfrm>
            <a:off x="1269000" y="196200"/>
            <a:ext cx="1978560" cy="109764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0" name="Google Shape;110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9800" y="241920"/>
            <a:ext cx="915840" cy="91584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"/>
          <p:cNvSpPr/>
          <p:nvPr/>
        </p:nvSpPr>
        <p:spPr>
          <a:xfrm>
            <a:off x="266760" y="1103400"/>
            <a:ext cx="2959560" cy="10386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Sergei Denisov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IHEP, Protvino, Russia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2000" b="1" i="1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Program Committee</a:t>
            </a:r>
            <a:endParaRPr sz="1800">
              <a:solidFill>
                <a:srgbClr val="00FF0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360" y="-360"/>
            <a:ext cx="6622920" cy="863892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3"/>
          <p:cNvSpPr/>
          <p:nvPr/>
        </p:nvSpPr>
        <p:spPr>
          <a:xfrm>
            <a:off x="4519800" y="181800"/>
            <a:ext cx="1978560" cy="109764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3"/>
          <p:cNvSpPr/>
          <p:nvPr/>
        </p:nvSpPr>
        <p:spPr>
          <a:xfrm>
            <a:off x="3467160" y="1077480"/>
            <a:ext cx="2959560" cy="10386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Dmitri Sosnov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INP, St. Petersburg, Russia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3"/>
          <p:cNvSpPr/>
          <p:nvPr/>
        </p:nvSpPr>
        <p:spPr>
          <a:xfrm>
            <a:off x="1297800" y="2257200"/>
            <a:ext cx="1978560" cy="109764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3"/>
          <p:cNvSpPr/>
          <p:nvPr/>
        </p:nvSpPr>
        <p:spPr>
          <a:xfrm>
            <a:off x="254160" y="3196440"/>
            <a:ext cx="2959560" cy="10404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Viktor Kim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INP, St. Petersburg, Russia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2000" b="1" i="1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Program Committee</a:t>
            </a:r>
            <a:endParaRPr sz="1800" b="0" i="0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3"/>
          <p:cNvSpPr/>
          <p:nvPr/>
        </p:nvSpPr>
        <p:spPr>
          <a:xfrm>
            <a:off x="4490640" y="2271960"/>
            <a:ext cx="1978560" cy="109764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"/>
          <p:cNvSpPr/>
          <p:nvPr/>
        </p:nvSpPr>
        <p:spPr>
          <a:xfrm>
            <a:off x="3440160" y="3177000"/>
            <a:ext cx="2959560" cy="10404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Vladimir Kovalenko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St. Petersburg 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State University, Russia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3"/>
          <p:cNvSpPr/>
          <p:nvPr/>
        </p:nvSpPr>
        <p:spPr>
          <a:xfrm>
            <a:off x="1283040" y="4376520"/>
            <a:ext cx="1978560" cy="109764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3"/>
          <p:cNvSpPr/>
          <p:nvPr/>
        </p:nvSpPr>
        <p:spPr>
          <a:xfrm>
            <a:off x="252360" y="5285160"/>
            <a:ext cx="2959560" cy="10404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Oleg Selyugin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JINR, Dubna, Russia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2000" b="1" i="1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Program Committee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3"/>
          <p:cNvSpPr/>
          <p:nvPr/>
        </p:nvSpPr>
        <p:spPr>
          <a:xfrm>
            <a:off x="4490640" y="4376520"/>
            <a:ext cx="1978560" cy="109764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3"/>
          <p:cNvSpPr/>
          <p:nvPr/>
        </p:nvSpPr>
        <p:spPr>
          <a:xfrm>
            <a:off x="3454560" y="5301000"/>
            <a:ext cx="2959560" cy="10386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2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Anatoly Likhoded</a:t>
            </a:r>
            <a:endParaRPr sz="18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2000" b="1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IHEP, Protvino, Russia</a:t>
            </a:r>
            <a:endParaRPr sz="18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2000" b="1" i="1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Program Committee</a:t>
            </a:r>
            <a:endParaRPr sz="18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3"/>
          <p:cNvSpPr/>
          <p:nvPr/>
        </p:nvSpPr>
        <p:spPr>
          <a:xfrm>
            <a:off x="1254240" y="6509880"/>
            <a:ext cx="1978560" cy="109764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3"/>
          <p:cNvSpPr/>
          <p:nvPr/>
        </p:nvSpPr>
        <p:spPr>
          <a:xfrm>
            <a:off x="263520" y="7426080"/>
            <a:ext cx="2959560" cy="10386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lvl="0" algn="ctr"/>
            <a:r>
              <a:rPr lang="en-US" sz="18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Elena </a:t>
            </a:r>
            <a:r>
              <a:rPr lang="en-US" sz="1800" b="1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Pavlova</a:t>
            </a:r>
            <a:endParaRPr lang="en-US" sz="1600" dirty="0" smtClean="0"/>
          </a:p>
          <a:p>
            <a:pPr lvl="0" algn="ctr"/>
            <a:r>
              <a:rPr lang="en-US" sz="1800" b="1" i="1" dirty="0" smtClean="0">
                <a:latin typeface="Times New Roman"/>
                <a:ea typeface="Times New Roman"/>
                <a:cs typeface="Times New Roman"/>
                <a:sym typeface="Times New Roman"/>
              </a:rPr>
              <a:t>IHEP, </a:t>
            </a:r>
            <a:r>
              <a:rPr lang="en-US" sz="1800" b="1" i="1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Protvino</a:t>
            </a:r>
            <a:r>
              <a:rPr lang="en-US" sz="1800" b="1" i="1" dirty="0" smtClean="0">
                <a:latin typeface="Times New Roman"/>
                <a:ea typeface="Times New Roman"/>
                <a:cs typeface="Times New Roman"/>
                <a:sym typeface="Times New Roman"/>
              </a:rPr>
              <a:t>, Russia</a:t>
            </a:r>
            <a:endParaRPr lang="en-US" sz="1600" dirty="0" smtClean="0"/>
          </a:p>
          <a:p>
            <a:pPr lvl="0" algn="ctr"/>
            <a:r>
              <a:rPr lang="en-US" sz="1800" b="1" i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Organizing Committee</a:t>
            </a:r>
            <a:endParaRPr lang="en-US" sz="1600" dirty="0"/>
          </a:p>
        </p:txBody>
      </p:sp>
      <p:sp>
        <p:nvSpPr>
          <p:cNvPr id="129" name="Google Shape;129;p3"/>
          <p:cNvSpPr/>
          <p:nvPr/>
        </p:nvSpPr>
        <p:spPr>
          <a:xfrm>
            <a:off x="4476240" y="6495480"/>
            <a:ext cx="1978560" cy="109764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3"/>
          <p:cNvSpPr/>
          <p:nvPr/>
        </p:nvSpPr>
        <p:spPr>
          <a:xfrm>
            <a:off x="3478320" y="7410960"/>
            <a:ext cx="2959560" cy="10386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lvl="0" algn="ctr"/>
            <a:r>
              <a:rPr lang="en-US" sz="1800" b="1" dirty="0" smtClean="0">
                <a:latin typeface="Times New Roman"/>
                <a:cs typeface="Times New Roman"/>
                <a:sym typeface="Times New Roman"/>
              </a:rPr>
              <a:t>N. I. </a:t>
            </a:r>
            <a:r>
              <a:rPr lang="en-US" sz="1800" b="1" dirty="0" err="1" smtClean="0">
                <a:latin typeface="Times New Roman"/>
                <a:cs typeface="Times New Roman"/>
                <a:sym typeface="Times New Roman"/>
              </a:rPr>
              <a:t>Veretennikova</a:t>
            </a:r>
            <a:endParaRPr lang="en-US" sz="1600" dirty="0" smtClean="0"/>
          </a:p>
          <a:p>
            <a:pPr lvl="0" algn="ctr"/>
            <a:r>
              <a:rPr lang="en-US" sz="1800" b="1" i="1" dirty="0" smtClean="0">
                <a:latin typeface="Times New Roman"/>
                <a:ea typeface="Times New Roman"/>
                <a:cs typeface="Times New Roman"/>
                <a:sym typeface="Times New Roman"/>
              </a:rPr>
              <a:t>IHEP, </a:t>
            </a:r>
            <a:r>
              <a:rPr lang="en-US" sz="1800" b="1" i="1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Protvino</a:t>
            </a:r>
            <a:r>
              <a:rPr lang="en-US" sz="1800" b="1" i="1" dirty="0" smtClean="0">
                <a:latin typeface="Times New Roman"/>
                <a:ea typeface="Times New Roman"/>
                <a:cs typeface="Times New Roman"/>
                <a:sym typeface="Times New Roman"/>
              </a:rPr>
              <a:t>, Russia</a:t>
            </a:r>
            <a:endParaRPr lang="en-US" sz="1600" dirty="0" smtClean="0"/>
          </a:p>
          <a:p>
            <a:pPr lvl="0" algn="ctr"/>
            <a:r>
              <a:rPr lang="en-US" sz="1800" b="1" i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Organizing Committee</a:t>
            </a:r>
            <a:endParaRPr lang="en-US" sz="1600" dirty="0"/>
          </a:p>
        </p:txBody>
      </p:sp>
      <p:pic>
        <p:nvPicPr>
          <p:cNvPr id="131" name="Google Shape;131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0160" y="233028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20160" y="24228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20520" y="229464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20880" y="438300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5240" y="441936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5600" y="654372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21960" y="6544080"/>
            <a:ext cx="915840" cy="91584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3"/>
          <p:cNvSpPr/>
          <p:nvPr/>
        </p:nvSpPr>
        <p:spPr>
          <a:xfrm>
            <a:off x="1269000" y="196200"/>
            <a:ext cx="1978560" cy="109764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" name="Google Shape;139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9800" y="241920"/>
            <a:ext cx="915840" cy="915840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3"/>
          <p:cNvSpPr/>
          <p:nvPr/>
        </p:nvSpPr>
        <p:spPr>
          <a:xfrm>
            <a:off x="266760" y="1103400"/>
            <a:ext cx="2959560" cy="10386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Alexandre Kisselev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IHEP, Protvino, Russia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g36331bae9af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360" y="-360"/>
            <a:ext cx="6622920" cy="863892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g36331bae9af_0_0"/>
          <p:cNvSpPr/>
          <p:nvPr/>
        </p:nvSpPr>
        <p:spPr>
          <a:xfrm>
            <a:off x="4519800" y="181800"/>
            <a:ext cx="1978500" cy="10977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g36331bae9af_0_0"/>
          <p:cNvSpPr/>
          <p:nvPr/>
        </p:nvSpPr>
        <p:spPr>
          <a:xfrm>
            <a:off x="3467160" y="1077480"/>
            <a:ext cx="2959500" cy="10386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g36331bae9af_0_0"/>
          <p:cNvSpPr/>
          <p:nvPr/>
        </p:nvSpPr>
        <p:spPr>
          <a:xfrm>
            <a:off x="1297800" y="2257200"/>
            <a:ext cx="1978500" cy="10977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g36331bae9af_0_0"/>
          <p:cNvSpPr/>
          <p:nvPr/>
        </p:nvSpPr>
        <p:spPr>
          <a:xfrm>
            <a:off x="254160" y="3196440"/>
            <a:ext cx="2959500" cy="10404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g36331bae9af_0_0"/>
          <p:cNvSpPr/>
          <p:nvPr/>
        </p:nvSpPr>
        <p:spPr>
          <a:xfrm>
            <a:off x="4490640" y="2271960"/>
            <a:ext cx="1978500" cy="10977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g36331bae9af_0_0"/>
          <p:cNvSpPr/>
          <p:nvPr/>
        </p:nvSpPr>
        <p:spPr>
          <a:xfrm>
            <a:off x="3440160" y="3177000"/>
            <a:ext cx="2959500" cy="10404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g36331bae9af_0_0"/>
          <p:cNvSpPr/>
          <p:nvPr/>
        </p:nvSpPr>
        <p:spPr>
          <a:xfrm>
            <a:off x="1283040" y="4376520"/>
            <a:ext cx="1978500" cy="10977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g36331bae9af_0_0"/>
          <p:cNvSpPr/>
          <p:nvPr/>
        </p:nvSpPr>
        <p:spPr>
          <a:xfrm>
            <a:off x="252360" y="5285160"/>
            <a:ext cx="2959500" cy="10404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g36331bae9af_0_0"/>
          <p:cNvSpPr/>
          <p:nvPr/>
        </p:nvSpPr>
        <p:spPr>
          <a:xfrm>
            <a:off x="4490640" y="4376520"/>
            <a:ext cx="1978500" cy="10977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g36331bae9af_0_0"/>
          <p:cNvSpPr/>
          <p:nvPr/>
        </p:nvSpPr>
        <p:spPr>
          <a:xfrm>
            <a:off x="3454560" y="5301000"/>
            <a:ext cx="2959500" cy="10386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g36331bae9af_0_0"/>
          <p:cNvSpPr/>
          <p:nvPr/>
        </p:nvSpPr>
        <p:spPr>
          <a:xfrm>
            <a:off x="1254240" y="6509880"/>
            <a:ext cx="1978500" cy="10977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g36331bae9af_0_0"/>
          <p:cNvSpPr/>
          <p:nvPr/>
        </p:nvSpPr>
        <p:spPr>
          <a:xfrm>
            <a:off x="263520" y="7426080"/>
            <a:ext cx="2959500" cy="10386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g36331bae9af_0_0"/>
          <p:cNvSpPr/>
          <p:nvPr/>
        </p:nvSpPr>
        <p:spPr>
          <a:xfrm>
            <a:off x="4476240" y="6495480"/>
            <a:ext cx="1978500" cy="10977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g36331bae9af_0_0"/>
          <p:cNvSpPr/>
          <p:nvPr/>
        </p:nvSpPr>
        <p:spPr>
          <a:xfrm>
            <a:off x="3478320" y="7410960"/>
            <a:ext cx="2959500" cy="10386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0" name="Google Shape;160;g36331bae9af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0160" y="233028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36331bae9af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20160" y="24228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36331bae9af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20520" y="229464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36331bae9af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20880" y="438300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g36331bae9af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5240" y="441936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g36331bae9af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5600" y="6543720"/>
            <a:ext cx="915840" cy="91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36331bae9af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21960" y="6544080"/>
            <a:ext cx="915840" cy="91584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g36331bae9af_0_0"/>
          <p:cNvSpPr/>
          <p:nvPr/>
        </p:nvSpPr>
        <p:spPr>
          <a:xfrm>
            <a:off x="1269000" y="196200"/>
            <a:ext cx="1978500" cy="10977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XXXVII International Workshop on HEP</a:t>
            </a:r>
            <a:endParaRPr sz="18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22-24 July, 2025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0" i="1" u="none" strike="noStrike" cap="non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Protvino, Russia</a:t>
            </a:r>
            <a:endParaRPr sz="18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8" name="Google Shape;168;g36331bae9af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9800" y="241920"/>
            <a:ext cx="915840" cy="91584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g36331bae9af_0_0"/>
          <p:cNvSpPr/>
          <p:nvPr/>
        </p:nvSpPr>
        <p:spPr>
          <a:xfrm>
            <a:off x="266760" y="1103400"/>
            <a:ext cx="2959500" cy="1038600"/>
          </a:xfrm>
          <a:prstGeom prst="rect">
            <a:avLst/>
          </a:prstGeom>
          <a:solidFill>
            <a:srgbClr val="FFFFFF"/>
          </a:solidFill>
          <a:ln w="3815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lvl="0" algn="ctr"/>
            <a:r>
              <a:rPr lang="en-US" sz="1800" b="1" dirty="0" smtClean="0">
                <a:latin typeface="Times New Roman"/>
                <a:cs typeface="Times New Roman"/>
                <a:sym typeface="Times New Roman"/>
              </a:rPr>
              <a:t>Nina </a:t>
            </a:r>
            <a:r>
              <a:rPr lang="en-US" sz="1800" b="1" dirty="0" err="1" smtClean="0">
                <a:latin typeface="Times New Roman"/>
                <a:cs typeface="Times New Roman"/>
                <a:sym typeface="Times New Roman"/>
              </a:rPr>
              <a:t>Veretennikova</a:t>
            </a:r>
            <a:endParaRPr lang="en-US" sz="1600" dirty="0" smtClean="0"/>
          </a:p>
          <a:p>
            <a:pPr lvl="0" algn="ctr"/>
            <a:r>
              <a:rPr lang="en-US" sz="1800" b="1" i="1" dirty="0" smtClean="0">
                <a:latin typeface="Times New Roman"/>
                <a:ea typeface="Times New Roman"/>
                <a:cs typeface="Times New Roman"/>
                <a:sym typeface="Times New Roman"/>
              </a:rPr>
              <a:t>IHEP, </a:t>
            </a:r>
            <a:r>
              <a:rPr lang="en-US" sz="1800" b="1" i="1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Protvino</a:t>
            </a:r>
            <a:r>
              <a:rPr lang="en-US" sz="1800" b="1" i="1" dirty="0" smtClean="0">
                <a:latin typeface="Times New Roman"/>
                <a:ea typeface="Times New Roman"/>
                <a:cs typeface="Times New Roman"/>
                <a:sym typeface="Times New Roman"/>
              </a:rPr>
              <a:t>, Russia</a:t>
            </a:r>
            <a:endParaRPr lang="en-US" sz="1600" dirty="0" smtClean="0"/>
          </a:p>
          <a:p>
            <a:pPr lvl="0" algn="ctr"/>
            <a:r>
              <a:rPr lang="en-US" sz="1800" b="1" i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Organizing Committee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600</Words>
  <Application>Microsoft Office PowerPoint</Application>
  <PresentationFormat>Экран (4:3)</PresentationFormat>
  <Paragraphs>171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Roman</dc:creator>
  <cp:lastModifiedBy>Роман Рютин</cp:lastModifiedBy>
  <cp:revision>1</cp:revision>
  <dcterms:created xsi:type="dcterms:W3CDTF">2011-11-07T13:02:06Z</dcterms:created>
  <dcterms:modified xsi:type="dcterms:W3CDTF">2025-07-17T21:43:15Z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Grizli777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Экран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8</vt:i4>
  </property>
</Properties>
</file>